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CE3D-4D4F-4276-8C19-87F9914D087C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4504-58BA-4342-AB6D-C43C4D1C9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57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CE3D-4D4F-4276-8C19-87F9914D087C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4504-58BA-4342-AB6D-C43C4D1C9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365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CE3D-4D4F-4276-8C19-87F9914D087C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4504-58BA-4342-AB6D-C43C4D1C9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781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CE3D-4D4F-4276-8C19-87F9914D087C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4504-58BA-4342-AB6D-C43C4D1C9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CE3D-4D4F-4276-8C19-87F9914D087C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4504-58BA-4342-AB6D-C43C4D1C9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80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CE3D-4D4F-4276-8C19-87F9914D087C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4504-58BA-4342-AB6D-C43C4D1C9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18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CE3D-4D4F-4276-8C19-87F9914D087C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4504-58BA-4342-AB6D-C43C4D1C9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41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CE3D-4D4F-4276-8C19-87F9914D087C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4504-58BA-4342-AB6D-C43C4D1C9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963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CE3D-4D4F-4276-8C19-87F9914D087C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4504-58BA-4342-AB6D-C43C4D1C9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9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CE3D-4D4F-4276-8C19-87F9914D087C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4504-58BA-4342-AB6D-C43C4D1C9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CE3D-4D4F-4276-8C19-87F9914D087C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4504-58BA-4342-AB6D-C43C4D1C9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48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FCE3D-4D4F-4276-8C19-87F9914D087C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B4504-58BA-4342-AB6D-C43C4D1C9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261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Interaction with Graphics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Also displaying GIFs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7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Output on the graphics window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is a class called Text which will put the message on the graphics window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msg</a:t>
            </a:r>
            <a:r>
              <a:rPr lang="en-US" dirty="0" smtClean="0"/>
              <a:t> = Text(Point(10, 200), “Hello”)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msg.draw</a:t>
            </a:r>
            <a:r>
              <a:rPr lang="en-US" dirty="0" smtClean="0"/>
              <a:t>(win)</a:t>
            </a:r>
          </a:p>
          <a:p>
            <a:r>
              <a:rPr lang="en-US" dirty="0" smtClean="0"/>
              <a:t>Will put the word Hello on the graphics window, centered horizontally at the given point.</a:t>
            </a:r>
          </a:p>
          <a:p>
            <a:r>
              <a:rPr lang="en-US" dirty="0" smtClean="0"/>
              <a:t>You can use </a:t>
            </a:r>
            <a:r>
              <a:rPr lang="en-US" dirty="0" err="1" smtClean="0"/>
              <a:t>setSize</a:t>
            </a:r>
            <a:r>
              <a:rPr lang="en-US" dirty="0" smtClean="0"/>
              <a:t> to change the font size, </a:t>
            </a:r>
            <a:r>
              <a:rPr lang="en-US" dirty="0" err="1" smtClean="0"/>
              <a:t>setStyle</a:t>
            </a:r>
            <a:r>
              <a:rPr lang="en-US" dirty="0" smtClean="0"/>
              <a:t> to change to “bold” or “italic”, and </a:t>
            </a:r>
            <a:r>
              <a:rPr lang="en-US" dirty="0" err="1" smtClean="0"/>
              <a:t>setFace</a:t>
            </a:r>
            <a:r>
              <a:rPr lang="en-US" dirty="0" smtClean="0"/>
              <a:t> to change the font.</a:t>
            </a:r>
          </a:p>
          <a:p>
            <a:r>
              <a:rPr lang="en-US" dirty="0" smtClean="0"/>
              <a:t>You can use </a:t>
            </a:r>
            <a:r>
              <a:rPr lang="en-US" dirty="0" err="1" smtClean="0"/>
              <a:t>setText</a:t>
            </a:r>
            <a:r>
              <a:rPr lang="en-US" dirty="0" smtClean="0"/>
              <a:t> to change the message displayed.</a:t>
            </a:r>
          </a:p>
          <a:p>
            <a:r>
              <a:rPr lang="en-US" dirty="0" smtClean="0"/>
              <a:t>The 2</a:t>
            </a:r>
            <a:r>
              <a:rPr lang="en-US" baseline="30000" dirty="0" smtClean="0"/>
              <a:t>nd</a:t>
            </a:r>
            <a:r>
              <a:rPr lang="en-US" dirty="0" smtClean="0"/>
              <a:t> argument to Text must be a String and ONE string!!  If you want to output numbers you will have to use typecasting and concatenation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47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 also implies input!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the program get input from the user using the graphics window?</a:t>
            </a:r>
          </a:p>
          <a:p>
            <a:pPr lvl="1"/>
            <a:r>
              <a:rPr lang="en-US" dirty="0" smtClean="0"/>
              <a:t>Using </a:t>
            </a:r>
            <a:r>
              <a:rPr lang="en-US" dirty="0" err="1" smtClean="0"/>
              <a:t>getMouse</a:t>
            </a:r>
            <a:r>
              <a:rPr lang="en-US" dirty="0" smtClean="0"/>
              <a:t> to let the user indicate a location on the window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Using a text Entry to let the user enter text from the keyboard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87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getMouse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getMouse</a:t>
            </a:r>
            <a:r>
              <a:rPr lang="en-US" dirty="0" smtClean="0"/>
              <a:t> is a method associated with the </a:t>
            </a:r>
            <a:r>
              <a:rPr lang="en-US" dirty="0" err="1" smtClean="0"/>
              <a:t>GraphWin</a:t>
            </a:r>
            <a:r>
              <a:rPr lang="en-US" dirty="0" smtClean="0"/>
              <a:t> class, so you call it using a window object, like win.</a:t>
            </a:r>
          </a:p>
          <a:p>
            <a:pPr lvl="1"/>
            <a:r>
              <a:rPr lang="en-US" dirty="0" err="1" smtClean="0"/>
              <a:t>win.getMouse</a:t>
            </a:r>
            <a:r>
              <a:rPr lang="en-US" dirty="0" smtClean="0"/>
              <a:t>()</a:t>
            </a:r>
          </a:p>
          <a:p>
            <a:r>
              <a:rPr lang="en-US" dirty="0" smtClean="0"/>
              <a:t>It does return a value, specifically a Point object, indicating where the user clicked</a:t>
            </a:r>
          </a:p>
          <a:p>
            <a:r>
              <a:rPr lang="en-US" dirty="0" smtClean="0"/>
              <a:t>The use we have had for </a:t>
            </a:r>
            <a:r>
              <a:rPr lang="en-US" dirty="0" err="1" smtClean="0"/>
              <a:t>getMouse</a:t>
            </a:r>
            <a:r>
              <a:rPr lang="en-US" dirty="0" smtClean="0"/>
              <a:t>, to act as a pause at the end of the program, ignores this return value.</a:t>
            </a:r>
          </a:p>
          <a:p>
            <a:r>
              <a:rPr lang="en-US" dirty="0" smtClean="0"/>
              <a:t>If you want to save the point for later use, you would store it in a variable</a:t>
            </a:r>
          </a:p>
          <a:p>
            <a:pPr lvl="1"/>
            <a:r>
              <a:rPr lang="en-US" dirty="0" err="1" smtClean="0"/>
              <a:t>User_point</a:t>
            </a:r>
            <a:r>
              <a:rPr lang="en-US" dirty="0" smtClean="0"/>
              <a:t> = </a:t>
            </a:r>
            <a:r>
              <a:rPr lang="en-US" dirty="0" err="1" smtClean="0"/>
              <a:t>win.getMouse</a:t>
            </a:r>
            <a:r>
              <a:rPr lang="en-US" dirty="0" smtClean="0"/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230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getMouse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err="1" smtClean="0"/>
              <a:t>msg</a:t>
            </a:r>
            <a:r>
              <a:rPr lang="en-US" dirty="0" smtClean="0"/>
              <a:t> = Text(Point(50, 50),”click a point”)</a:t>
            </a:r>
          </a:p>
          <a:p>
            <a:r>
              <a:rPr lang="en-US" dirty="0" err="1" smtClean="0"/>
              <a:t>msg.draw</a:t>
            </a:r>
            <a:r>
              <a:rPr lang="en-US" dirty="0" smtClean="0"/>
              <a:t>(win)</a:t>
            </a:r>
          </a:p>
          <a:p>
            <a:r>
              <a:rPr lang="en-US" dirty="0" err="1" smtClean="0"/>
              <a:t>userPt</a:t>
            </a:r>
            <a:r>
              <a:rPr lang="en-US" dirty="0" smtClean="0"/>
              <a:t> = </a:t>
            </a:r>
            <a:r>
              <a:rPr lang="en-US" dirty="0" err="1" smtClean="0"/>
              <a:t>win.getMouse</a:t>
            </a:r>
            <a:r>
              <a:rPr lang="en-US" dirty="0" smtClean="0"/>
              <a:t>()</a:t>
            </a:r>
          </a:p>
          <a:p>
            <a:r>
              <a:rPr lang="en-US" dirty="0" err="1" smtClean="0"/>
              <a:t>circ</a:t>
            </a:r>
            <a:r>
              <a:rPr lang="en-US" dirty="0" smtClean="0"/>
              <a:t> = Circle (</a:t>
            </a:r>
            <a:r>
              <a:rPr lang="en-US" dirty="0" err="1" smtClean="0"/>
              <a:t>userPt</a:t>
            </a:r>
            <a:r>
              <a:rPr lang="en-US" dirty="0" smtClean="0"/>
              <a:t>, 25)</a:t>
            </a:r>
          </a:p>
          <a:p>
            <a:r>
              <a:rPr lang="en-US" dirty="0" err="1" smtClean="0"/>
              <a:t>circ.draw</a:t>
            </a:r>
            <a:r>
              <a:rPr lang="en-US" dirty="0" smtClean="0"/>
              <a:t>(win)</a:t>
            </a:r>
          </a:p>
          <a:p>
            <a:endParaRPr lang="en-US" dirty="0"/>
          </a:p>
          <a:p>
            <a:r>
              <a:rPr lang="en-US" dirty="0" smtClean="0"/>
              <a:t>This will draw a small circle around the point the user clicked.  Note that the constructor Point does not have to be called when the argument is already a point!  Do not write “</a:t>
            </a:r>
            <a:r>
              <a:rPr lang="en-US" dirty="0" err="1" smtClean="0"/>
              <a:t>circ</a:t>
            </a:r>
            <a:r>
              <a:rPr lang="en-US" dirty="0" smtClean="0"/>
              <a:t> = Circle(Point(</a:t>
            </a:r>
            <a:r>
              <a:rPr lang="en-US" dirty="0" err="1" smtClean="0"/>
              <a:t>userPt</a:t>
            </a:r>
            <a:r>
              <a:rPr lang="en-US" dirty="0" smtClean="0"/>
              <a:t>),25)”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817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text Input from the graphics window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should prompt the user on the graphics window just as you did on the Shell screen when not doing graphics.  This needs a Text object</a:t>
            </a:r>
          </a:p>
          <a:p>
            <a:r>
              <a:rPr lang="en-US" dirty="0" smtClean="0"/>
              <a:t>Then create an Entry object (which allows the user to type in a box)</a:t>
            </a:r>
          </a:p>
          <a:p>
            <a:pPr lvl="1"/>
            <a:r>
              <a:rPr lang="en-US" dirty="0" smtClean="0"/>
              <a:t>Arguments:  Point for box to center on, integer size of box</a:t>
            </a:r>
          </a:p>
          <a:p>
            <a:r>
              <a:rPr lang="en-US" dirty="0" smtClean="0"/>
              <a:t>Put some text into the Entry object (using </a:t>
            </a:r>
            <a:r>
              <a:rPr lang="en-US" dirty="0" err="1" smtClean="0"/>
              <a:t>setText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Use a </a:t>
            </a:r>
            <a:r>
              <a:rPr lang="en-US" dirty="0" err="1" smtClean="0"/>
              <a:t>getMouse</a:t>
            </a:r>
            <a:r>
              <a:rPr lang="en-US" dirty="0" smtClean="0"/>
              <a:t> to pause until the user clicks (after they type)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getText</a:t>
            </a:r>
            <a:r>
              <a:rPr lang="en-US" dirty="0" smtClean="0"/>
              <a:t> to get the user input from the Entry object (will be string)</a:t>
            </a:r>
          </a:p>
          <a:p>
            <a:r>
              <a:rPr lang="en-US" dirty="0" smtClean="0"/>
              <a:t>Then process the string input as desired</a:t>
            </a:r>
          </a:p>
        </p:txBody>
      </p:sp>
    </p:spTree>
    <p:extLst>
      <p:ext uri="{BB962C8B-B14F-4D97-AF65-F5344CB8AC3E}">
        <p14:creationId xmlns:p14="http://schemas.microsoft.com/office/powerpoint/2010/main" val="226808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text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prompt = Text (Point(150, 200), “Enter a number”)</a:t>
            </a:r>
          </a:p>
          <a:p>
            <a:pPr marL="0" indent="0">
              <a:buNone/>
            </a:pPr>
            <a:r>
              <a:rPr lang="en-US" dirty="0" err="1" smtClean="0"/>
              <a:t>prompt.draw</a:t>
            </a:r>
            <a:r>
              <a:rPr lang="en-US" dirty="0" smtClean="0"/>
              <a:t>(win)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user_input</a:t>
            </a:r>
            <a:r>
              <a:rPr lang="en-US" dirty="0" smtClean="0"/>
              <a:t> = Entry(Point(150, </a:t>
            </a:r>
            <a:r>
              <a:rPr lang="en-US" dirty="0" smtClean="0"/>
              <a:t>150), 5)  </a:t>
            </a:r>
            <a:r>
              <a:rPr lang="en-US" dirty="0" smtClean="0"/>
              <a:t># box big enough for 5 chars</a:t>
            </a:r>
          </a:p>
          <a:p>
            <a:pPr marL="0" indent="0">
              <a:buNone/>
            </a:pPr>
            <a:r>
              <a:rPr lang="en-US" dirty="0" err="1" smtClean="0"/>
              <a:t>user_input.setText</a:t>
            </a:r>
            <a:r>
              <a:rPr lang="en-US" dirty="0" smtClean="0"/>
              <a:t>(“     “)  # 5 spaces, could also be a default value</a:t>
            </a:r>
          </a:p>
          <a:p>
            <a:pPr marL="0" indent="0">
              <a:buNone/>
            </a:pPr>
            <a:r>
              <a:rPr lang="en-US" dirty="0" err="1" smtClean="0"/>
              <a:t>user_input.draw</a:t>
            </a:r>
            <a:r>
              <a:rPr lang="en-US" dirty="0" smtClean="0"/>
              <a:t>(win)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win.getMouse</a:t>
            </a:r>
            <a:r>
              <a:rPr lang="en-US" dirty="0" smtClean="0"/>
              <a:t>()   # must be there! Or </a:t>
            </a:r>
            <a:r>
              <a:rPr lang="en-US" dirty="0" err="1" smtClean="0"/>
              <a:t>getText</a:t>
            </a:r>
            <a:r>
              <a:rPr lang="en-US" dirty="0" smtClean="0"/>
              <a:t> will not work</a:t>
            </a:r>
          </a:p>
          <a:p>
            <a:pPr marL="0" indent="0">
              <a:buNone/>
            </a:pPr>
            <a:r>
              <a:rPr lang="en-US" dirty="0" smtClean="0"/>
              <a:t>number = float(</a:t>
            </a:r>
            <a:r>
              <a:rPr lang="en-US" dirty="0" err="1" smtClean="0"/>
              <a:t>user_input.getText</a:t>
            </a:r>
            <a:r>
              <a:rPr lang="en-US" dirty="0" smtClean="0"/>
              <a:t>())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77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display a GIF on the graphics window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Uses the Image class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ic = Image(Point(100, 100), “cat.gif”)</a:t>
            </a:r>
          </a:p>
          <a:p>
            <a:pPr lvl="1"/>
            <a:r>
              <a:rPr lang="en-US" dirty="0" smtClean="0"/>
              <a:t>Assumes there is a file called cat.gif in the same folder as the source file</a:t>
            </a:r>
          </a:p>
          <a:p>
            <a:pPr lvl="1"/>
            <a:r>
              <a:rPr lang="en-US" dirty="0" smtClean="0"/>
              <a:t>pic will be an image object which can be drawn on the graphics </a:t>
            </a:r>
            <a:r>
              <a:rPr lang="en-US" dirty="0" smtClean="0"/>
              <a:t>window centered at the point give</a:t>
            </a:r>
            <a:endParaRPr lang="en-US" dirty="0" smtClean="0"/>
          </a:p>
          <a:p>
            <a:pPr lvl="1"/>
            <a:r>
              <a:rPr lang="en-US" dirty="0" smtClean="0"/>
              <a:t>pic .draw(win)</a:t>
            </a:r>
          </a:p>
          <a:p>
            <a:r>
              <a:rPr lang="en-US" dirty="0" smtClean="0"/>
              <a:t>Many other methods exist to manipulate the image pixel by pixel</a:t>
            </a:r>
          </a:p>
          <a:p>
            <a:pPr lvl="1"/>
            <a:r>
              <a:rPr lang="en-US" dirty="0" err="1" smtClean="0"/>
              <a:t>getPixel</a:t>
            </a:r>
            <a:r>
              <a:rPr lang="en-US" dirty="0" smtClean="0"/>
              <a:t>, </a:t>
            </a:r>
            <a:r>
              <a:rPr lang="en-US" dirty="0" err="1" smtClean="0"/>
              <a:t>setPixel</a:t>
            </a:r>
            <a:r>
              <a:rPr lang="en-US" dirty="0" smtClean="0"/>
              <a:t>, </a:t>
            </a:r>
            <a:r>
              <a:rPr lang="en-US" dirty="0" smtClean="0"/>
              <a:t>save</a:t>
            </a:r>
          </a:p>
          <a:p>
            <a:r>
              <a:rPr lang="en-US" dirty="0" smtClean="0"/>
              <a:t>HINT:  you have to save your source code (.</a:t>
            </a:r>
            <a:r>
              <a:rPr lang="en-US" dirty="0" err="1" smtClean="0"/>
              <a:t>py</a:t>
            </a:r>
            <a:r>
              <a:rPr lang="en-US" dirty="0" smtClean="0"/>
              <a:t>) before these methods will work.  The interpreter has to have somewhere to look for the gif file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4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514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Interaction with Graphics</vt:lpstr>
      <vt:lpstr>Text Output on the graphics window</vt:lpstr>
      <vt:lpstr>Interaction also implies input!</vt:lpstr>
      <vt:lpstr>getMouse()</vt:lpstr>
      <vt:lpstr>Using getMouse()</vt:lpstr>
      <vt:lpstr>How to do text Input from the graphics window</vt:lpstr>
      <vt:lpstr>Using text Entry</vt:lpstr>
      <vt:lpstr>How to display a GIF on the graphics window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Interaction with Graphics</dc:title>
  <dc:creator>Distance Learning Programs</dc:creator>
  <cp:lastModifiedBy>Distance Learning Programs</cp:lastModifiedBy>
  <cp:revision>7</cp:revision>
  <dcterms:created xsi:type="dcterms:W3CDTF">2014-06-12T18:56:12Z</dcterms:created>
  <dcterms:modified xsi:type="dcterms:W3CDTF">2014-06-16T19:59:26Z</dcterms:modified>
</cp:coreProperties>
</file>